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e7e9aa8a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e7e9aa8a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e7e9aa8a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e7e9aa8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e7e9aa8a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e7e9aa8a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e7e9aa8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e7e9aa8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e7e9aa8a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e7e9aa8a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e7e9aa8a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e7e9aa8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e9aa8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e9aa8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7e9aa8a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7e9aa8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e7e9aa8a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e7e9aa8a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e7e9aa8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e7e9aa8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e7e9aa8a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e7e9aa8a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eople/49143546@N0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8425"/>
            <a:ext cx="8520600" cy="10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Bento Rodrigues dam collapse (2015)</a:t>
            </a:r>
            <a:endParaRPr sz="3300"/>
          </a:p>
        </p:txBody>
      </p:sp>
      <p:sp>
        <p:nvSpPr>
          <p:cNvPr id="55" name="Google Shape;55;p13"/>
          <p:cNvSpPr txBox="1"/>
          <p:nvPr/>
        </p:nvSpPr>
        <p:spPr>
          <a:xfrm>
            <a:off x="7148425" y="4574200"/>
            <a:ext cx="1831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Remote Sensing (SA 2021)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Lucas Schmutz </a:t>
            </a:r>
            <a:endParaRPr sz="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99" y="1303850"/>
            <a:ext cx="7863399" cy="311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methods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Difference on NDWI (B5, B3)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32926" l="11043" r="8409" t="30973"/>
          <a:stretch/>
        </p:blipFill>
        <p:spPr>
          <a:xfrm>
            <a:off x="220675" y="1836725"/>
            <a:ext cx="8702638" cy="214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methods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Merging the difference on the NDWI with a DEM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Adding per pixel constraints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Threshold</a:t>
            </a:r>
            <a:r>
              <a:rPr lang="en">
                <a:solidFill>
                  <a:srgbClr val="000000"/>
                </a:solidFill>
              </a:rPr>
              <a:t> on the NDWI difference +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Changes in B5 reflectance → B5_after &lt; B5_before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Manually selecting the zone of study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...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170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5th november 2015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Collapse of the tailings dam at the Germano iron ore mine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Causing a massive toxic mudflow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200 homes destroyed and 19 deaths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Contamination upto the Atlantic ocean 620 km downstream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875" y="2872375"/>
            <a:ext cx="2775362" cy="196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5" y="2872387"/>
            <a:ext cx="3074868" cy="204991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72000" y="4947050"/>
            <a:ext cx="2193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Source : </a:t>
            </a:r>
            <a:r>
              <a:rPr lang="en" sz="400">
                <a:highlight>
                  <a:srgbClr val="F8F9FA"/>
                </a:highlight>
                <a:uFill>
                  <a:noFill/>
                </a:uFill>
                <a:hlinkClick r:id="rId5"/>
              </a:rPr>
              <a:t>Senado Federal</a:t>
            </a:r>
            <a:r>
              <a:rPr lang="en" sz="400"/>
              <a:t>, https://commons.wikimedia.org/wiki/File:Bento_Rodrigues,_Mariana,_Minas_Gerais_(22828956680).jpg</a:t>
            </a:r>
            <a:endParaRPr sz="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availability</a:t>
            </a:r>
            <a:r>
              <a:rPr lang="en"/>
              <a:t>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Exploration through GLOVIS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Criteria for the search</a:t>
            </a:r>
            <a:r>
              <a:rPr lang="en">
                <a:solidFill>
                  <a:srgbClr val="000000"/>
                </a:solidFill>
              </a:rPr>
              <a:t> : 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Before and after the event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Low cloud cover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returns two suitable images from LANDSAT 8 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Before image dating from 11 october 2015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After image dating from 12 november 2015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spectral </a:t>
            </a:r>
            <a:r>
              <a:rPr lang="en"/>
              <a:t>characteristics</a:t>
            </a:r>
            <a:r>
              <a:rPr lang="en"/>
              <a:t> 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The mudflow is brown and is deposited by the flooding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</a:rPr>
              <a:t>Changes in reflectance in bands 4,3,2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The mudflow is mostly water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</a:rPr>
              <a:t>Strong </a:t>
            </a:r>
            <a:r>
              <a:rPr lang="en">
                <a:solidFill>
                  <a:srgbClr val="000000"/>
                </a:solidFill>
              </a:rPr>
              <a:t>absorbance</a:t>
            </a:r>
            <a:r>
              <a:rPr lang="en">
                <a:solidFill>
                  <a:srgbClr val="000000"/>
                </a:solidFill>
              </a:rPr>
              <a:t> in IR, bands 5, 6, 7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exploration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Bands 4, 3, 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50" y="1574325"/>
            <a:ext cx="6061701" cy="33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Band 5 : NIR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63" y="1775325"/>
            <a:ext cx="7156674" cy="2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13" y="1137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Band 6 : SWIR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389" y="1611525"/>
            <a:ext cx="5741226" cy="320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methods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Classifier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75" y="1788775"/>
            <a:ext cx="5798374" cy="27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methods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NDWI</a:t>
            </a:r>
            <a:r>
              <a:rPr lang="en">
                <a:solidFill>
                  <a:srgbClr val="000000"/>
                </a:solidFill>
              </a:rPr>
              <a:t> using bands 5 and 3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34089" l="8418" r="8151" t="32184"/>
          <a:stretch/>
        </p:blipFill>
        <p:spPr>
          <a:xfrm>
            <a:off x="311700" y="1960125"/>
            <a:ext cx="8540274" cy="236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